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7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7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35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45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15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90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38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61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12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06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2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71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6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86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52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3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98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593678-6384-473C-9E6B-5C9741365F0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941BD46-F983-4FF0-880B-AD10A91A1E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5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A1AEE09-4401-448D-8857-8A6A638AD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74" y="603342"/>
            <a:ext cx="7477125" cy="56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6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estia Kinderopvang | Over ons">
            <a:extLst>
              <a:ext uri="{FF2B5EF4-FFF2-40B4-BE49-F238E27FC236}">
                <a16:creationId xmlns:a16="http://schemas.microsoft.com/office/drawing/2014/main" id="{BCF53036-2D3F-4847-93B9-384D85D2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414" y="1284394"/>
            <a:ext cx="7614340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3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0C4B0CA-D278-4A91-BB4A-D3D85075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17" y="574039"/>
            <a:ext cx="5897563" cy="58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5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8EA5879-136B-405F-B9C3-AC81CB5588B5}"/>
              </a:ext>
            </a:extLst>
          </p:cNvPr>
          <p:cNvSpPr/>
          <p:nvPr/>
        </p:nvSpPr>
        <p:spPr>
          <a:xfrm>
            <a:off x="1333500" y="171054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kinderen een veilige en stimulerende omgeving bieden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kinderen laten leren door positieve ondersteuning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realistische verwachtingen hebben van het kind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goed voor jezelf zorgen</a:t>
            </a:r>
          </a:p>
        </p:txBody>
      </p:sp>
    </p:spTree>
    <p:extLst>
      <p:ext uri="{BB962C8B-B14F-4D97-AF65-F5344CB8AC3E}">
        <p14:creationId xmlns:p14="http://schemas.microsoft.com/office/powerpoint/2010/main" val="23014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E78B6F-CE4C-470F-B913-EB79F25E4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2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09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3488742-38FA-4CAE-BADA-F18F1867578F}"/>
              </a:ext>
            </a:extLst>
          </p:cNvPr>
          <p:cNvSpPr txBox="1"/>
          <p:nvPr/>
        </p:nvSpPr>
        <p:spPr>
          <a:xfrm>
            <a:off x="649975" y="4517136"/>
            <a:ext cx="10893095" cy="117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Laat elk kind zijn eigen 100 talen spreken</a:t>
            </a:r>
          </a:p>
        </p:txBody>
      </p:sp>
      <p:pic>
        <p:nvPicPr>
          <p:cNvPr id="3074" name="Picture 2" descr="Laat kinderen hun honderd talen” – Loris Malaguzzi – Geen commerciële  activiteit mogelijk!">
            <a:extLst>
              <a:ext uri="{FF2B5EF4-FFF2-40B4-BE49-F238E27FC236}">
                <a16:creationId xmlns:a16="http://schemas.microsoft.com/office/drawing/2014/main" id="{39EFD736-28B4-4492-9FB1-B1FDA3C88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6" y="1139773"/>
            <a:ext cx="9369041" cy="2689676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7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C756E32-6E6D-4A92-9602-A7A889FC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114830"/>
            <a:ext cx="6586537" cy="49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8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Breedbeeld</PresentationFormat>
  <Paragraphs>11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Ion-directiekamer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1</cp:revision>
  <dcterms:created xsi:type="dcterms:W3CDTF">2021-03-08T11:06:40Z</dcterms:created>
  <dcterms:modified xsi:type="dcterms:W3CDTF">2021-03-08T11:07:28Z</dcterms:modified>
</cp:coreProperties>
</file>